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12" r:id="rId3"/>
    <p:sldId id="428" r:id="rId4"/>
    <p:sldId id="424" r:id="rId5"/>
    <p:sldId id="429" r:id="rId6"/>
    <p:sldId id="434" r:id="rId7"/>
    <p:sldId id="418" r:id="rId8"/>
    <p:sldId id="426" r:id="rId9"/>
    <p:sldId id="427" r:id="rId10"/>
    <p:sldId id="425" r:id="rId11"/>
    <p:sldId id="269" r:id="rId12"/>
    <p:sldId id="430" r:id="rId13"/>
    <p:sldId id="431" r:id="rId14"/>
    <p:sldId id="389" r:id="rId15"/>
    <p:sldId id="433" r:id="rId16"/>
    <p:sldId id="432" r:id="rId17"/>
    <p:sldId id="40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4A697-CF0F-438B-84D1-B811AF3449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A5F425-D579-441F-8BB7-9A69C35D0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99CFA-5C2E-48DE-99C2-29852FC1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2638-E125-4F74-B7DE-53EF469C2A11}" type="datetimeFigureOut">
              <a:rPr lang="ko-KR" altLang="en-US" smtClean="0"/>
              <a:t>2020-11-12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C464F9-7B33-4C33-9F44-7C60833E0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027BE7-DBAA-4330-B4FE-110F66D2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9D48-82C8-4795-8F5A-9DFC0839BA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72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B40AE-6206-4010-B958-E7E8F5505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B2EF40-1965-4D36-875C-4394E4311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6B9ECE-7BA7-4450-B6E9-71F4CFD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2638-E125-4F74-B7DE-53EF469C2A11}" type="datetimeFigureOut">
              <a:rPr lang="ko-KR" altLang="en-US" smtClean="0"/>
              <a:t>2020-11-12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7129B7-67CC-4AA6-9930-94929CEAB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0F8F03-66C1-421F-B3EE-D59E7E1A9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9D48-82C8-4795-8F5A-9DFC0839BA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8614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4C52F1-9A7A-467E-A2E4-487D2023E8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AD19F6-DF45-41DA-BB7C-11F9BBDE5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C726C2-7647-4632-B18F-D4F4B2C01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2638-E125-4F74-B7DE-53EF469C2A11}" type="datetimeFigureOut">
              <a:rPr lang="ko-KR" altLang="en-US" smtClean="0"/>
              <a:t>2020-11-12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82B0FA-DF30-4C14-AF85-BE0C03ADA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74D13E-2E52-4D32-879F-E285248F5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9D48-82C8-4795-8F5A-9DFC0839BA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8316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FFD04-4FBE-45F9-A7E6-F3C0B4A42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F93812-0452-45D3-AC92-F16738A22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A86210-58B8-4ADD-BD4E-129BCFBC8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2638-E125-4F74-B7DE-53EF469C2A11}" type="datetimeFigureOut">
              <a:rPr lang="ko-KR" altLang="en-US" smtClean="0"/>
              <a:t>2020-11-12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34CBCD-3112-40EC-A948-716CBAA1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3D6281-0F1F-4C51-8C7A-4E5D71EA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9D48-82C8-4795-8F5A-9DFC0839BA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398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3D18A-D235-4645-9C4C-B8BCD3918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3A8495-3875-499A-9D14-42FC237DE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80F680-B9A9-400C-9B35-B023B9B2E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2638-E125-4F74-B7DE-53EF469C2A11}" type="datetimeFigureOut">
              <a:rPr lang="ko-KR" altLang="en-US" smtClean="0"/>
              <a:t>2020-11-12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6460A-963F-4A76-B4E1-2A37294FD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F9CC8D-16C7-444E-ABE8-DBE295FB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9D48-82C8-4795-8F5A-9DFC0839BA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504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2CAFF-E2E9-4797-802A-671CD08E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C28861-E47B-44B5-AA97-70548107D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90B7CF-3A1A-472A-9177-E1E9CA457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6B94EE-3797-4CE5-8CA8-C26525869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2638-E125-4F74-B7DE-53EF469C2A11}" type="datetimeFigureOut">
              <a:rPr lang="ko-KR" altLang="en-US" smtClean="0"/>
              <a:t>2020-11-12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89E36-4346-4CCB-9E05-7B56239CB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DC38CD-90A4-42EB-A7DC-E195405D7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9D48-82C8-4795-8F5A-9DFC0839BA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501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30CC5-A1EC-4B3C-8FAE-17779D90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24F964-4F63-4CBD-BCDC-92F93F1BF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358094-6C22-44F1-9F56-C9A7021A6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6E8D87-313F-4FF1-9FAA-5341B0C1A1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149B63-0F8B-4C48-A0AC-592A56FE67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526AAD1-C3E1-446A-AA4D-2C78C3131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2638-E125-4F74-B7DE-53EF469C2A11}" type="datetimeFigureOut">
              <a:rPr lang="ko-KR" altLang="en-US" smtClean="0"/>
              <a:t>2020-11-12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BCA42B-D27F-4B7B-B20A-264D751AD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51B8E8-A157-4341-8170-F68C5EC76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9D48-82C8-4795-8F5A-9DFC0839BA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05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BE227-1D04-46C5-ABA4-0B428C856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975652-9ACE-421F-BFA2-C18AF628A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2638-E125-4F74-B7DE-53EF469C2A11}" type="datetimeFigureOut">
              <a:rPr lang="ko-KR" altLang="en-US" smtClean="0"/>
              <a:t>2020-11-12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DCE534-E033-453D-857D-A19CFAF7D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A0CF30-5E55-4A24-BF73-58484066A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9D48-82C8-4795-8F5A-9DFC0839BA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194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2FE608-922D-4115-A4A7-592AFE14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2638-E125-4F74-B7DE-53EF469C2A11}" type="datetimeFigureOut">
              <a:rPr lang="ko-KR" altLang="en-US" smtClean="0"/>
              <a:t>2020-11-12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635507-2BD9-4646-A8A7-D20B4196B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34D969-7BBA-4D2A-ABAA-424FA830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9D48-82C8-4795-8F5A-9DFC0839BA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980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202B1-138B-4B3D-9AFA-E5CF302B0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AF08C-D143-4624-A565-4C8FB1E80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CA3788-350E-4496-A6D2-1DAC2B9D9B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C669E5-657F-4111-B251-22B3AA68A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2638-E125-4F74-B7DE-53EF469C2A11}" type="datetimeFigureOut">
              <a:rPr lang="ko-KR" altLang="en-US" smtClean="0"/>
              <a:t>2020-11-12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7A06CA-A3D6-45FA-95B5-6A3015B30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4C89E8-123C-44C6-BD08-1D9CEC5CF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9D48-82C8-4795-8F5A-9DFC0839BA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407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2C57F7-8DA6-454D-8F1B-33D14548A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2A3232-0BCF-4EF5-9C4D-03830B5583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6E0662-CBC3-4FA8-9139-AD0B30226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944581-25C3-434B-9A73-6AB668CF9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2638-E125-4F74-B7DE-53EF469C2A11}" type="datetimeFigureOut">
              <a:rPr lang="ko-KR" altLang="en-US" smtClean="0"/>
              <a:t>2020-11-12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27EF8E-E31A-4173-BACB-DB6DA351B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4B1B44-8129-4C4F-B83B-065C749C5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09D48-82C8-4795-8F5A-9DFC0839BA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965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C729D69-1940-4C43-B76F-4A07D5349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EB0F30-CBB4-4EA9-9358-47C8B8ABA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9500A-2A2F-4BE6-BEC5-320C2393B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22638-E125-4F74-B7DE-53EF469C2A11}" type="datetimeFigureOut">
              <a:rPr lang="ko-KR" altLang="en-US" smtClean="0"/>
              <a:t>2020-11-12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0C24A5-E069-4030-9F6D-A6238C90C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32518F-98A5-4D9F-BE1C-F5C5C1D0A0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09D48-82C8-4795-8F5A-9DFC0839BA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86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com/product-detail/en/cree-inc/JB3030AWT-P-B40EA0000-N0000001/2138-JB3030AWT-P-B40EA0000-N0000001CT-ND/9974532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igikey.com/product-detail/en/seoul-semiconductor-inc/S1S0-3030409503-0000003S-00001/897-1356-1-ND/9686879" TargetMode="External"/><Relationship Id="rId5" Type="http://schemas.openxmlformats.org/officeDocument/2006/relationships/hyperlink" Target="https://www.digikey.com/product-detail/en/luminus-devices-inc/MP-3030-1100-40-95/1214-1345-1-ND/5731658" TargetMode="External"/><Relationship Id="rId4" Type="http://schemas.openxmlformats.org/officeDocument/2006/relationships/hyperlink" Target="https://www.digikey.com/product-detail/en/cree-inc/JB3030AWT-P-U40EA0000-N0000001/2138-JB3030AWT-P-U40EA0000-N0000001CT-ND/997454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_.vs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_1.vs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DDCD7-384C-4E1F-BA3A-CDB68001CE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 회의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365C8D-E65A-41CD-8672-131DBB7304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한림대학교</a:t>
            </a:r>
          </a:p>
        </p:txBody>
      </p:sp>
    </p:spTree>
    <p:extLst>
      <p:ext uri="{BB962C8B-B14F-4D97-AF65-F5344CB8AC3E}">
        <p14:creationId xmlns:p14="http://schemas.microsoft.com/office/powerpoint/2010/main" val="571797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8B0392-1FEC-4F37-BE10-DA5DCDA1D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371" y="3339080"/>
            <a:ext cx="2914650" cy="29146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7A77CE-3BC9-440D-B719-448444AB3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39080"/>
            <a:ext cx="2914650" cy="2914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F258C2-1B4C-41D8-AEA3-A720CAA94AF7}"/>
              </a:ext>
            </a:extLst>
          </p:cNvPr>
          <p:cNvSpPr txBox="1"/>
          <p:nvPr/>
        </p:nvSpPr>
        <p:spPr>
          <a:xfrm>
            <a:off x="884079" y="1375794"/>
            <a:ext cx="6425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사분면</a:t>
            </a:r>
            <a:r>
              <a:rPr lang="ko-KR" altLang="en-US" dirty="0"/>
              <a:t> </a:t>
            </a:r>
            <a:r>
              <a:rPr lang="en-US" altLang="ko-KR" dirty="0"/>
              <a:t>marker </a:t>
            </a:r>
            <a:r>
              <a:rPr lang="ko-KR" altLang="en-US" dirty="0"/>
              <a:t>인쇄 필요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Duxcycler</a:t>
            </a:r>
            <a:r>
              <a:rPr lang="en-US" altLang="ko-KR" dirty="0"/>
              <a:t> lid heater </a:t>
            </a:r>
            <a:r>
              <a:rPr lang="ko-KR" altLang="en-US" dirty="0"/>
              <a:t>실험</a:t>
            </a:r>
            <a:r>
              <a:rPr lang="en-US" altLang="ko-KR" dirty="0"/>
              <a:t>: </a:t>
            </a:r>
            <a:r>
              <a:rPr lang="ko-KR" altLang="en-US" dirty="0"/>
              <a:t>노란색 안쪽을 제외한 </a:t>
            </a:r>
            <a:r>
              <a:rPr lang="en-US" altLang="ko-KR" dirty="0"/>
              <a:t>heater</a:t>
            </a:r>
            <a:r>
              <a:rPr lang="ko-KR" altLang="en-US" dirty="0"/>
              <a:t>를 장착하여 실험 필요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F902FF-36D2-4B8A-8CF8-D79DA3B3BEA4}"/>
              </a:ext>
            </a:extLst>
          </p:cNvPr>
          <p:cNvSpPr/>
          <p:nvPr/>
        </p:nvSpPr>
        <p:spPr>
          <a:xfrm>
            <a:off x="2432371" y="3339080"/>
            <a:ext cx="2914650" cy="291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674FB7-B544-4795-A5C2-93CDCB0B4B1F}"/>
              </a:ext>
            </a:extLst>
          </p:cNvPr>
          <p:cNvSpPr/>
          <p:nvPr/>
        </p:nvSpPr>
        <p:spPr>
          <a:xfrm>
            <a:off x="3087149" y="3984771"/>
            <a:ext cx="1635853" cy="162746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198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32337-ECB1-4EDE-82E0-552F9D17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LabG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1A810D-DE5D-4C84-8906-9BC306B3E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064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3AA7369-9878-4D4D-A5A7-445F9F70B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04962"/>
            <a:ext cx="73152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81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C0B4D44-093D-4848-AF7F-56261BCF2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506"/>
            <a:ext cx="5852160" cy="29184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D12816-C027-4B30-8D1C-62125BBC1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9736"/>
            <a:ext cx="5852160" cy="29184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7DEC4C-B89E-4F34-A9A2-593CD3C5D1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9785"/>
            <a:ext cx="5852160" cy="29184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D279B4-B9E5-4EA6-83B6-FF512EFDF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099" y="602891"/>
            <a:ext cx="4800909" cy="30500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1C63CF-AC92-4FE4-B058-14E43A0B876F}"/>
              </a:ext>
            </a:extLst>
          </p:cNvPr>
          <p:cNvSpPr txBox="1"/>
          <p:nvPr/>
        </p:nvSpPr>
        <p:spPr>
          <a:xfrm>
            <a:off x="6339842" y="4208850"/>
            <a:ext cx="57469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True </a:t>
            </a:r>
            <a:r>
              <a:rPr lang="ko-KR" altLang="en-US" dirty="0"/>
              <a:t>를 </a:t>
            </a:r>
            <a:r>
              <a:rPr lang="en-US" altLang="ko-KR" dirty="0"/>
              <a:t>mean</a:t>
            </a:r>
            <a:r>
              <a:rPr lang="ko-KR" altLang="en-US" dirty="0"/>
              <a:t>으로 </a:t>
            </a:r>
            <a:r>
              <a:rPr lang="en-US" altLang="ko-KR" dirty="0"/>
              <a:t>(Ct,</a:t>
            </a:r>
            <a:r>
              <a:rPr lang="ko-KR" altLang="en-US" dirty="0"/>
              <a:t> 농도 </a:t>
            </a:r>
            <a:r>
              <a:rPr lang="en-US" altLang="ko-KR" dirty="0"/>
              <a:t>table)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Variance</a:t>
            </a:r>
            <a:r>
              <a:rPr lang="ko-KR" altLang="en-US" dirty="0"/>
              <a:t>가 큰 문제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5,4,3 copy </a:t>
            </a:r>
            <a:r>
              <a:rPr lang="ko-KR" altLang="en-US" dirty="0"/>
              <a:t>가 아닌 것 같은 문제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Deep learning</a:t>
            </a:r>
            <a:r>
              <a:rPr lang="ko-KR" altLang="en-US" dirty="0"/>
              <a:t>일 경우에 </a:t>
            </a:r>
            <a:r>
              <a:rPr lang="en-US" altLang="ko-KR" dirty="0"/>
              <a:t>variance</a:t>
            </a:r>
            <a:r>
              <a:rPr lang="ko-KR" altLang="en-US" dirty="0"/>
              <a:t>이 작을 것을 기대</a:t>
            </a:r>
          </a:p>
        </p:txBody>
      </p:sp>
    </p:spTree>
    <p:extLst>
      <p:ext uri="{BB962C8B-B14F-4D97-AF65-F5344CB8AC3E}">
        <p14:creationId xmlns:p14="http://schemas.microsoft.com/office/powerpoint/2010/main" val="1895258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32337-ECB1-4EDE-82E0-552F9D17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GelDoc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1A810D-DE5D-4C84-8906-9BC306B3E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856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8EE625-C14E-4C0D-BEBA-F3B0BCA47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99" y="1885609"/>
            <a:ext cx="1797276" cy="17601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2D955A-745C-4813-9E4F-0AEEF805B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541" y="1566760"/>
            <a:ext cx="1640758" cy="16037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2A2FB3-74BB-4A4D-973D-413C8F28E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233" y="349555"/>
            <a:ext cx="3798213" cy="37982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B38C7-BFC9-4821-B232-FAFA7DFA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658" y="4218622"/>
            <a:ext cx="1374661" cy="19887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4DD2AA-8AD6-4F01-989E-BC53CC151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6536" y="4336760"/>
            <a:ext cx="2466924" cy="21096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86D4417-7296-4E98-8CB4-B50AC76743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2912" y="4147768"/>
            <a:ext cx="2735083" cy="21304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E49E02-855F-4EC1-B6C5-B9D55C439C22}"/>
              </a:ext>
            </a:extLst>
          </p:cNvPr>
          <p:cNvSpPr txBox="1"/>
          <p:nvPr/>
        </p:nvSpPr>
        <p:spPr>
          <a:xfrm>
            <a:off x="1686792" y="1566760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IMX415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18D198-96D7-4002-BAA4-177E7C0A6A04}"/>
              </a:ext>
            </a:extLst>
          </p:cNvPr>
          <p:cNvSpPr txBox="1"/>
          <p:nvPr/>
        </p:nvSpPr>
        <p:spPr>
          <a:xfrm>
            <a:off x="4020843" y="1197428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IMX179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2525C5-787D-4463-AAEE-33D13ED641CF}"/>
              </a:ext>
            </a:extLst>
          </p:cNvPr>
          <p:cNvSpPr txBox="1"/>
          <p:nvPr/>
        </p:nvSpPr>
        <p:spPr>
          <a:xfrm>
            <a:off x="1348087" y="384929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AR0130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C894E-A01C-4971-8334-CE06C3057DCE}"/>
              </a:ext>
            </a:extLst>
          </p:cNvPr>
          <p:cNvSpPr txBox="1"/>
          <p:nvPr/>
        </p:nvSpPr>
        <p:spPr>
          <a:xfrm>
            <a:off x="3629203" y="3967428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Pi HQ camera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8270DB-8E0C-43D7-A4E8-A86E6AE70F64}"/>
              </a:ext>
            </a:extLst>
          </p:cNvPr>
          <p:cNvSpPr txBox="1"/>
          <p:nvPr/>
        </p:nvSpPr>
        <p:spPr>
          <a:xfrm>
            <a:off x="5745049" y="3710175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EOS1300D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96727E-535F-46C3-888B-B603BBD2570C}"/>
              </a:ext>
            </a:extLst>
          </p:cNvPr>
          <p:cNvSpPr txBox="1"/>
          <p:nvPr/>
        </p:nvSpPr>
        <p:spPr>
          <a:xfrm>
            <a:off x="8893811" y="4152094"/>
            <a:ext cx="192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Geldoc</a:t>
            </a:r>
            <a:r>
              <a:rPr lang="en-US" altLang="ko-KR" dirty="0"/>
              <a:t> emulator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6613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32337-ECB1-4EDE-82E0-552F9D17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1A810D-DE5D-4C84-8906-9BC306B3E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622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4C320-FDDF-42B9-AB9D-0864EE06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Motor-less RT PCR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8D33AE-0290-4A7D-861A-A814351FF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600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4C320-FDDF-42B9-AB9D-0864EE06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RT </a:t>
            </a:r>
            <a:r>
              <a:rPr lang="en-US" altLang="ko-KR" dirty="0" err="1"/>
              <a:t>DuxCycler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8D33AE-0290-4A7D-861A-A814351FF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65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B030713-3CAE-4D11-BD4A-D0970EF15F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2611" y="2131534"/>
            <a:ext cx="7508148" cy="439227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346F543-B736-4854-BEEF-93A6056C4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301845"/>
              </p:ext>
            </p:extLst>
          </p:nvPr>
        </p:nvGraphicFramePr>
        <p:xfrm>
          <a:off x="6761527" y="997050"/>
          <a:ext cx="4572000" cy="16299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2775">
                  <a:extLst>
                    <a:ext uri="{9D8B030D-6E8A-4147-A177-3AD203B41FA5}">
                      <a16:colId xmlns:a16="http://schemas.microsoft.com/office/drawing/2014/main" val="361445011"/>
                    </a:ext>
                  </a:extLst>
                </a:gridCol>
                <a:gridCol w="509602">
                  <a:extLst>
                    <a:ext uri="{9D8B030D-6E8A-4147-A177-3AD203B41FA5}">
                      <a16:colId xmlns:a16="http://schemas.microsoft.com/office/drawing/2014/main" val="1541500958"/>
                    </a:ext>
                  </a:extLst>
                </a:gridCol>
                <a:gridCol w="410272">
                  <a:extLst>
                    <a:ext uri="{9D8B030D-6E8A-4147-A177-3AD203B41FA5}">
                      <a16:colId xmlns:a16="http://schemas.microsoft.com/office/drawing/2014/main" val="3898827028"/>
                    </a:ext>
                  </a:extLst>
                </a:gridCol>
                <a:gridCol w="737564">
                  <a:extLst>
                    <a:ext uri="{9D8B030D-6E8A-4147-A177-3AD203B41FA5}">
                      <a16:colId xmlns:a16="http://schemas.microsoft.com/office/drawing/2014/main" val="2213303981"/>
                    </a:ext>
                  </a:extLst>
                </a:gridCol>
                <a:gridCol w="771787">
                  <a:extLst>
                    <a:ext uri="{9D8B030D-6E8A-4147-A177-3AD203B41FA5}">
                      <a16:colId xmlns:a16="http://schemas.microsoft.com/office/drawing/2014/main" val="348703609"/>
                    </a:ext>
                  </a:extLst>
                </a:gridCol>
              </a:tblGrid>
              <a:tr h="30339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Manufacturer Part Number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lm/W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V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Imax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R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0025812"/>
                  </a:ext>
                </a:extLst>
              </a:tr>
              <a:tr h="35506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u="sng" kern="0">
                          <a:effectLst/>
                          <a:hlinkClick r:id="rId3"/>
                        </a:rPr>
                        <a:t>JB3030AWT-P-B40EA0000-N0000001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198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2.8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240mA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3.3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1033709"/>
                  </a:ext>
                </a:extLst>
              </a:tr>
              <a:tr h="35506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u="sng" kern="0">
                          <a:effectLst/>
                          <a:hlinkClick r:id="rId4"/>
                        </a:rPr>
                        <a:t>JB3030AWT-P-U40EA0000-N0000001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165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2.8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240mA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6657149"/>
                  </a:ext>
                </a:extLst>
              </a:tr>
              <a:tr h="30339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u="sng" kern="0" dirty="0">
                          <a:effectLst/>
                          <a:hlinkClick r:id="rId5"/>
                        </a:rPr>
                        <a:t>MP-3030-1100-40-95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120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240mA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3.6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6923022"/>
                  </a:ext>
                </a:extLst>
              </a:tr>
              <a:tr h="30339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u="sng" kern="0" dirty="0">
                          <a:effectLst/>
                          <a:hlinkClick r:id="rId6"/>
                        </a:rPr>
                        <a:t>S1S0-3030409503-0000003S-00001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95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3.05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>
                          <a:effectLst/>
                        </a:rPr>
                        <a:t>150mA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0" dirty="0">
                          <a:effectLst/>
                        </a:rPr>
                        <a:t>3.9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3501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919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0509A9-815C-458B-AA0D-A42358C9F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62" y="1353729"/>
            <a:ext cx="5943600" cy="3781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E2EF45-ECCF-4CD3-8839-12C54A0B9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008" y="1186080"/>
            <a:ext cx="1647825" cy="136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6EF42C-4088-4084-98E8-A8AA88564757}"/>
              </a:ext>
            </a:extLst>
          </p:cNvPr>
          <p:cNvSpPr txBox="1"/>
          <p:nvPr/>
        </p:nvSpPr>
        <p:spPr>
          <a:xfrm>
            <a:off x="6886662" y="3716323"/>
            <a:ext cx="4054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Raspberry</a:t>
            </a:r>
            <a:r>
              <a:rPr lang="ko-KR" altLang="en-US" dirty="0"/>
              <a:t> </a:t>
            </a:r>
            <a:r>
              <a:rPr lang="en-US" altLang="ko-KR" dirty="0"/>
              <a:t>Pi</a:t>
            </a:r>
            <a:r>
              <a:rPr lang="ko-KR" altLang="en-US" dirty="0"/>
              <a:t> 제거</a:t>
            </a:r>
            <a:r>
              <a:rPr lang="en-US" altLang="ko-KR" dirty="0"/>
              <a:t>: </a:t>
            </a:r>
            <a:r>
              <a:rPr lang="ko-KR" altLang="en-US" dirty="0"/>
              <a:t>항상 </a:t>
            </a:r>
            <a:r>
              <a:rPr lang="en-US" altLang="ko-KR" dirty="0"/>
              <a:t>PC</a:t>
            </a:r>
            <a:r>
              <a:rPr lang="ko-KR" altLang="en-US" dirty="0"/>
              <a:t>를 이용함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130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AE97E41D-0AAF-474B-8097-C0B7E5E71E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792692"/>
              </p:ext>
            </p:extLst>
          </p:nvPr>
        </p:nvGraphicFramePr>
        <p:xfrm>
          <a:off x="1445100" y="1601762"/>
          <a:ext cx="5032129" cy="4363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Visio" r:id="rId3" imgW="4333818" imgH="3762470" progId="Visio.Drawing.15">
                  <p:embed/>
                </p:oleObj>
              </mc:Choice>
              <mc:Fallback>
                <p:oleObj name="Visio" r:id="rId3" imgW="4333818" imgH="376247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5100" y="1601762"/>
                        <a:ext cx="5032129" cy="43632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4787C26-5F31-44A3-9889-ECD8A00309B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475006" y="1809907"/>
            <a:ext cx="3418840" cy="362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89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B8EB44-5017-412F-BBE7-7932BE53D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77" y="1619074"/>
            <a:ext cx="3142726" cy="41903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2C0485-97B7-4121-9C53-153C874EF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497" y="1619074"/>
            <a:ext cx="3142726" cy="41903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B5B106-774E-48B9-88C2-AFF5F42DF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637" y="1619073"/>
            <a:ext cx="3142726" cy="419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92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26EF446-B208-4710-9CC2-09B4C7C60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85818">
            <a:off x="1644961" y="2263122"/>
            <a:ext cx="2285902" cy="6875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8BAA5F-69C9-41D0-9E1B-6216B09D7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53" y="505347"/>
            <a:ext cx="3257550" cy="2324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AF3EEC2-0BED-447A-A69A-595B60636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139" y="706497"/>
            <a:ext cx="6954839" cy="5216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C418D4-7DF9-4825-BF01-FF6856D75AED}"/>
              </a:ext>
            </a:extLst>
          </p:cNvPr>
          <p:cNvSpPr txBox="1"/>
          <p:nvPr/>
        </p:nvSpPr>
        <p:spPr>
          <a:xfrm>
            <a:off x="288022" y="4189662"/>
            <a:ext cx="4307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카메라 </a:t>
            </a:r>
            <a:r>
              <a:rPr lang="en-US" altLang="ko-KR" dirty="0"/>
              <a:t>1</a:t>
            </a:r>
            <a:r>
              <a:rPr lang="ko-KR" altLang="en-US" dirty="0"/>
              <a:t>대일 경우 </a:t>
            </a:r>
            <a:r>
              <a:rPr lang="en-US" altLang="ko-KR" dirty="0"/>
              <a:t>4</a:t>
            </a:r>
            <a:r>
              <a:rPr lang="ko-KR" altLang="en-US" dirty="0" err="1"/>
              <a:t>사분면</a:t>
            </a:r>
            <a:r>
              <a:rPr lang="ko-KR" altLang="en-US" dirty="0"/>
              <a:t> </a:t>
            </a:r>
            <a:r>
              <a:rPr lang="en-US" altLang="ko-KR" dirty="0"/>
              <a:t>22</a:t>
            </a:r>
            <a:r>
              <a:rPr lang="ko-KR" altLang="en-US" dirty="0"/>
              <a:t>번 같이 보임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카메라가 어떤 순서로 붙는지 모름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사분면</a:t>
            </a:r>
            <a:r>
              <a:rPr lang="ko-KR" altLang="en-US" dirty="0">
                <a:sym typeface="Wingdings" panose="05000000000000000000" pitchFamily="2" charset="2"/>
              </a:rPr>
              <a:t> 마커 필요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Calibration </a:t>
            </a:r>
            <a:r>
              <a:rPr lang="ko-KR" altLang="en-US" dirty="0">
                <a:sym typeface="Wingdings" panose="05000000000000000000" pitchFamily="2" charset="2"/>
              </a:rPr>
              <a:t>시 </a:t>
            </a:r>
            <a:r>
              <a:rPr lang="en-US" altLang="ko-KR" dirty="0">
                <a:sym typeface="Wingdings" panose="05000000000000000000" pitchFamily="2" charset="2"/>
              </a:rPr>
              <a:t>transform </a:t>
            </a:r>
            <a:r>
              <a:rPr lang="ko-KR" altLang="en-US" dirty="0">
                <a:sym typeface="Wingdings" panose="05000000000000000000" pitchFamily="2" charset="2"/>
              </a:rPr>
              <a:t>결정 가능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실험 필요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정밀도 정도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실험 필요</a:t>
            </a:r>
          </a:p>
        </p:txBody>
      </p:sp>
    </p:spTree>
    <p:extLst>
      <p:ext uri="{BB962C8B-B14F-4D97-AF65-F5344CB8AC3E}">
        <p14:creationId xmlns:p14="http://schemas.microsoft.com/office/powerpoint/2010/main" val="2664983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E17FE67E-9B98-4C1A-86D4-326A469AF4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3312322"/>
              </p:ext>
            </p:extLst>
          </p:nvPr>
        </p:nvGraphicFramePr>
        <p:xfrm>
          <a:off x="6096000" y="1180444"/>
          <a:ext cx="5724525" cy="429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Visio" r:id="rId3" imgW="7286614" imgH="5467248" progId="Visio.Drawing.15">
                  <p:embed/>
                </p:oleObj>
              </mc:Choice>
              <mc:Fallback>
                <p:oleObj name="Visio" r:id="rId3" imgW="7286614" imgH="546724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180444"/>
                        <a:ext cx="5724525" cy="429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2315C95-ED31-49B7-AA02-E77C7054D050}"/>
              </a:ext>
            </a:extLst>
          </p:cNvPr>
          <p:cNvSpPr txBox="1"/>
          <p:nvPr/>
        </p:nvSpPr>
        <p:spPr>
          <a:xfrm>
            <a:off x="1082180" y="1409350"/>
            <a:ext cx="417569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Calibration </a:t>
            </a:r>
            <a:r>
              <a:rPr lang="ko-KR" altLang="en-US" dirty="0"/>
              <a:t>시나리오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blue</a:t>
            </a:r>
            <a:r>
              <a:rPr lang="ko-KR" altLang="en-US" dirty="0"/>
              <a:t> </a:t>
            </a:r>
            <a:r>
              <a:rPr lang="en-US" altLang="ko-KR" dirty="0"/>
              <a:t>box</a:t>
            </a:r>
            <a:r>
              <a:rPr lang="ko-KR" altLang="en-US" dirty="0"/>
              <a:t> 에서 </a:t>
            </a:r>
            <a:r>
              <a:rPr lang="en-US" altLang="ko-KR" dirty="0"/>
              <a:t>marker </a:t>
            </a:r>
            <a:r>
              <a:rPr lang="ko-KR" altLang="en-US" dirty="0"/>
              <a:t>를 찾는다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Chamber center </a:t>
            </a:r>
            <a:r>
              <a:rPr lang="ko-KR" altLang="en-US" dirty="0"/>
              <a:t>를 찾는다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Marker</a:t>
            </a:r>
            <a:r>
              <a:rPr lang="ko-KR" altLang="en-US" dirty="0"/>
              <a:t>로부터 </a:t>
            </a:r>
            <a:r>
              <a:rPr lang="en-US" altLang="ko-KR" dirty="0"/>
              <a:t>center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평균을 기록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사용 시나리오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marker</a:t>
            </a:r>
            <a:r>
              <a:rPr lang="ko-KR" altLang="en-US" dirty="0"/>
              <a:t>를 찾는다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Center</a:t>
            </a:r>
            <a:r>
              <a:rPr lang="ko-KR" altLang="en-US" dirty="0"/>
              <a:t> 계산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Rotation and merge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9085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1C91CB-7D61-4A3E-972B-2569C2DC0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98" y="1062081"/>
            <a:ext cx="4733837" cy="47338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766FFA-89FF-46EF-853C-93C43C6CD82B}"/>
              </a:ext>
            </a:extLst>
          </p:cNvPr>
          <p:cNvSpPr txBox="1"/>
          <p:nvPr/>
        </p:nvSpPr>
        <p:spPr>
          <a:xfrm>
            <a:off x="663487" y="1518407"/>
            <a:ext cx="54325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다른 </a:t>
            </a:r>
            <a:r>
              <a:rPr lang="en-US" altLang="ko-KR" dirty="0"/>
              <a:t>tube </a:t>
            </a:r>
            <a:r>
              <a:rPr lang="ko-KR" altLang="en-US" dirty="0"/>
              <a:t>영역 침범 안함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실험 확인 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사분면</a:t>
            </a:r>
            <a:r>
              <a:rPr lang="ko-KR" altLang="en-US" dirty="0"/>
              <a:t> 마다 다른 </a:t>
            </a:r>
            <a:r>
              <a:rPr lang="en-US" altLang="ko-KR" dirty="0"/>
              <a:t>warping </a:t>
            </a:r>
            <a:r>
              <a:rPr lang="ko-KR" altLang="en-US" dirty="0"/>
              <a:t>하는 것이 </a:t>
            </a:r>
            <a:r>
              <a:rPr lang="ko-KR" altLang="en-US" dirty="0" err="1"/>
              <a:t>좋은지</a:t>
            </a:r>
            <a:r>
              <a:rPr lang="en-US" altLang="ko-KR" dirty="0"/>
              <a:t>?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사용시 마다 </a:t>
            </a:r>
            <a:r>
              <a:rPr lang="en-US" altLang="ko-KR" dirty="0"/>
              <a:t>warping parameter </a:t>
            </a:r>
            <a:r>
              <a:rPr lang="ko-KR" altLang="en-US" dirty="0"/>
              <a:t>추출이 </a:t>
            </a:r>
            <a:r>
              <a:rPr lang="ko-KR" altLang="en-US" dirty="0" err="1"/>
              <a:t>좋은지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050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5509</TotalTime>
  <Words>196</Words>
  <Application>Microsoft Office PowerPoint</Application>
  <PresentationFormat>와이드스크린</PresentationFormat>
  <Paragraphs>64</Paragraphs>
  <Slides>17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Office 테마</vt:lpstr>
      <vt:lpstr>Visio</vt:lpstr>
      <vt:lpstr>2020년 10월 회의</vt:lpstr>
      <vt:lpstr>RT DuxCycler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LabG</vt:lpstr>
      <vt:lpstr>PowerPoint 프레젠테이션</vt:lpstr>
      <vt:lpstr>PowerPoint 프레젠테이션</vt:lpstr>
      <vt:lpstr>GelDoc</vt:lpstr>
      <vt:lpstr>PowerPoint 프레젠테이션</vt:lpstr>
      <vt:lpstr>Loco</vt:lpstr>
      <vt:lpstr>Motor-less RT PCR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Jong Dae</dc:creator>
  <cp:lastModifiedBy>Kim Jong Dae</cp:lastModifiedBy>
  <cp:revision>206</cp:revision>
  <dcterms:created xsi:type="dcterms:W3CDTF">2019-08-12T03:50:12Z</dcterms:created>
  <dcterms:modified xsi:type="dcterms:W3CDTF">2020-11-12T07:49:03Z</dcterms:modified>
</cp:coreProperties>
</file>